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86" r:id="rId2"/>
    <p:sldMasterId id="2147483692" r:id="rId3"/>
    <p:sldMasterId id="2147483704" r:id="rId4"/>
    <p:sldMasterId id="2147483710" r:id="rId5"/>
    <p:sldMasterId id="2147483716" r:id="rId6"/>
  </p:sldMasterIdLst>
  <p:sldIdLst>
    <p:sldId id="257" r:id="rId7"/>
    <p:sldId id="258" r:id="rId8"/>
    <p:sldId id="259" r:id="rId9"/>
    <p:sldId id="261" r:id="rId10"/>
    <p:sldId id="260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A6C9"/>
    <a:srgbClr val="AFB1C4"/>
    <a:srgbClr val="677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2"/>
    <p:restoredTop sz="94690"/>
  </p:normalViewPr>
  <p:slideViewPr>
    <p:cSldViewPr snapToGrid="0">
      <p:cViewPr varScale="1">
        <p:scale>
          <a:sx n="86" d="100"/>
          <a:sy n="86" d="100"/>
        </p:scale>
        <p:origin x="240" y="1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05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4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945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6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08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3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7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6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84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30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81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58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862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7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4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60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57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4A377F4-B337-F065-C1C8-08A36BA3AC9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961098-340F-CF72-FF16-6A111EA80A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3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1C6B5CC-2BCE-7907-93DD-9A9E0D560B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40AFCA-D47D-7AD4-50DC-556E01191E7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9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36EBF8AE-0089-11AD-51CE-F4DE557955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7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1DF8B1D9-D3CD-A194-023D-C49FCF93E87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4A191-5E6E-D3C3-C4B9-C130F4B6BF0A}"/>
              </a:ext>
            </a:extLst>
          </p:cNvPr>
          <p:cNvSpPr txBox="1"/>
          <p:nvPr/>
        </p:nvSpPr>
        <p:spPr>
          <a:xfrm>
            <a:off x="2034985" y="2810434"/>
            <a:ext cx="7835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>
                <a:solidFill>
                  <a:srgbClr val="91A6C9"/>
                </a:solidFill>
                <a:latin typeface="Proxima Nova Semibold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146312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B439-1F7A-E06F-0965-31D9E4FE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1" y="111816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CE84E-F1F4-48B8-CBF9-0D95B5606BD7}"/>
              </a:ext>
            </a:extLst>
          </p:cNvPr>
          <p:cNvSpPr txBox="1"/>
          <p:nvPr/>
        </p:nvSpPr>
        <p:spPr>
          <a:xfrm>
            <a:off x="502021" y="365125"/>
            <a:ext cx="7835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>
                <a:solidFill>
                  <a:srgbClr val="91A6C9"/>
                </a:solidFill>
                <a:latin typeface="Proxima Nova Semibold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194943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42601-FC98-5DCC-4A39-481D97E9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9C511-7E06-7606-167E-E1ACC5AA1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E9E40-F622-1CE8-1951-B4917A549E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75D21-03A9-542E-564D-4911FEA0C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3D944-2296-B64A-C7B2-4306641CF1E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E57DA-60F8-D026-F853-D54E8FB00404}"/>
              </a:ext>
            </a:extLst>
          </p:cNvPr>
          <p:cNvSpPr txBox="1"/>
          <p:nvPr/>
        </p:nvSpPr>
        <p:spPr>
          <a:xfrm>
            <a:off x="487031" y="365125"/>
            <a:ext cx="7835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>
                <a:solidFill>
                  <a:srgbClr val="91A6C9"/>
                </a:solidFill>
                <a:latin typeface="Proxima Nova Semibold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338302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0BF94-D702-0044-E3FE-828B1D1CCA15}"/>
              </a:ext>
            </a:extLst>
          </p:cNvPr>
          <p:cNvSpPr txBox="1"/>
          <p:nvPr/>
        </p:nvSpPr>
        <p:spPr>
          <a:xfrm>
            <a:off x="515468" y="3133165"/>
            <a:ext cx="7835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300" dirty="0">
                <a:solidFill>
                  <a:schemeClr val="bg1"/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190782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B9C7-39CE-C3EC-6C40-315ED8B3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DF500-6FA3-0CC0-B8C2-295DA1757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AE4E5-92CE-714A-0C55-90A33C20DE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45E7E-D958-C4B3-4742-1C72A9B24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A4288-846F-C23F-9311-87E9BAF705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23091-3D9D-EF42-B41B-344B039B0CA5}"/>
              </a:ext>
            </a:extLst>
          </p:cNvPr>
          <p:cNvSpPr txBox="1"/>
          <p:nvPr/>
        </p:nvSpPr>
        <p:spPr>
          <a:xfrm rot="16200000">
            <a:off x="7720012" y="4128813"/>
            <a:ext cx="7835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600" dirty="0">
                <a:solidFill>
                  <a:schemeClr val="bg1"/>
                </a:solidFill>
                <a:latin typeface="Proxima Nova" panose="02000506030000020004" pitchFamily="2" charset="0"/>
              </a:rPr>
              <a:t>EVENT NAME </a:t>
            </a:r>
            <a:r>
              <a:rPr lang="en-US" sz="1400" spc="300" dirty="0">
                <a:solidFill>
                  <a:schemeClr val="bg1"/>
                </a:solidFill>
                <a:latin typeface="Proxima Nova" panose="02000506030000020004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98021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63F8-952B-3C79-F112-421923C7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5C84D-5767-F0D7-0FC1-1A10212349C4}"/>
              </a:ext>
            </a:extLst>
          </p:cNvPr>
          <p:cNvSpPr txBox="1"/>
          <p:nvPr/>
        </p:nvSpPr>
        <p:spPr>
          <a:xfrm rot="16200000">
            <a:off x="7720012" y="4128813"/>
            <a:ext cx="7835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600" dirty="0">
                <a:solidFill>
                  <a:schemeClr val="bg1"/>
                </a:solidFill>
                <a:latin typeface="Proxima Nova" panose="02000506030000020004" pitchFamily="2" charset="0"/>
              </a:rPr>
              <a:t>EVENT NAME </a:t>
            </a:r>
            <a:r>
              <a:rPr lang="en-US" sz="1400" spc="300" dirty="0">
                <a:solidFill>
                  <a:schemeClr val="bg1"/>
                </a:solidFill>
                <a:latin typeface="Proxima Nova" panose="02000506030000020004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4162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83C8-7AEE-D9F8-037B-D8F41EE0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92F98-AD53-0185-1E41-8BD5BD24E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7B8F8-ECAD-24B0-56C1-3EFA89ADD3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5F52E-929F-D53F-0243-42B0CA81D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1CC88-0DE3-B0B3-8D8E-471520E2E9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4B0C0-755D-7461-5C08-6122206FBC5B}"/>
              </a:ext>
            </a:extLst>
          </p:cNvPr>
          <p:cNvSpPr txBox="1"/>
          <p:nvPr/>
        </p:nvSpPr>
        <p:spPr>
          <a:xfrm rot="16200000">
            <a:off x="7720012" y="4128813"/>
            <a:ext cx="7835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spc="600" dirty="0">
                <a:solidFill>
                  <a:schemeClr val="bg1"/>
                </a:solidFill>
                <a:latin typeface="Proxima Nova" panose="02000506030000020004" pitchFamily="2" charset="0"/>
              </a:rPr>
              <a:t>EVENT NAME </a:t>
            </a:r>
            <a:r>
              <a:rPr lang="en-US" sz="1400" spc="300" dirty="0">
                <a:solidFill>
                  <a:schemeClr val="bg1"/>
                </a:solidFill>
                <a:latin typeface="Proxima Nova" panose="02000506030000020004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7069325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Proxima Nova</vt:lpstr>
      <vt:lpstr>Proxima Nova Semibold</vt:lpstr>
      <vt:lpstr>4_Office Theme</vt:lpstr>
      <vt:lpstr>6_Office Theme</vt:lpstr>
      <vt:lpstr>7_Office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Sisi Ren</dc:creator>
  <cp:lastModifiedBy>Sisi Ren</cp:lastModifiedBy>
  <cp:revision>4</cp:revision>
  <dcterms:created xsi:type="dcterms:W3CDTF">2023-02-02T04:04:39Z</dcterms:created>
  <dcterms:modified xsi:type="dcterms:W3CDTF">2023-02-02T04:52:31Z</dcterms:modified>
</cp:coreProperties>
</file>