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0" r:id="rId2"/>
    <p:sldMasterId id="2147483686" r:id="rId3"/>
    <p:sldMasterId id="2147483692" r:id="rId4"/>
  </p:sldMasterIdLst>
  <p:sldIdLst>
    <p:sldId id="257" r:id="rId5"/>
    <p:sldId id="261" r:id="rId6"/>
    <p:sldId id="258" r:id="rId7"/>
    <p:sldId id="262" r:id="rId8"/>
    <p:sldId id="259" r:id="rId9"/>
    <p:sldId id="263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1"/>
    <p:restoredTop sz="94694"/>
  </p:normalViewPr>
  <p:slideViewPr>
    <p:cSldViewPr snapToGrid="0">
      <p:cViewPr varScale="1">
        <p:scale>
          <a:sx n="121" d="100"/>
          <a:sy n="121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2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05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4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3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7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4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57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129F-BB35-9F2F-891E-407A2D91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0723-BDB0-37ED-F0DD-B72487087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B746-409C-C252-6D24-488FF4C4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ED1A2-0F03-CFB7-9CD5-60C87E2CA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04E3E-BDD8-D4C6-D88F-5673CA788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36C5-D0C4-4571-3BD0-EB8F155B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5D12-3C40-E5A7-18D1-21DF7547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C17E5-29C8-FF0C-81C1-EC76F520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C575B-A414-22D0-563D-CA96D866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0412-8BE4-ABE9-620B-B7A609248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3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B766-CCEA-5A2D-4224-3D0994B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2151A3-4663-D2A9-4689-1EF97A9941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E51EAEA-E07D-A8BB-C71A-EBE7066220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C6EFE-5F1A-5732-7918-BF2866CA8A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6775F-0443-8946-EF71-6C599711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EBFA-44CE-C652-D6CC-BFBCC3CC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E04A1A8-2CE2-B307-968B-FF5DFF36F3C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BB18C9-20E1-9DB6-121C-3EC7E65E0EAF}"/>
              </a:ext>
            </a:extLst>
          </p:cNvPr>
          <p:cNvSpPr txBox="1"/>
          <p:nvPr/>
        </p:nvSpPr>
        <p:spPr>
          <a:xfrm>
            <a:off x="914400" y="5129049"/>
            <a:ext cx="9680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4631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724E-E9E8-6123-BAC1-BCDDFD7A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C1835-B6A4-E6B2-E1A7-01316F038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57AFF-F441-FF6B-FC42-1C03189E3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9CF71-A6C5-28A0-DFAE-49B93FE99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82AA9-12DC-56D9-FDF7-4C18143CA4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25D1-0D5C-D2B9-AE93-B974A4F2ABF9}"/>
              </a:ext>
            </a:extLst>
          </p:cNvPr>
          <p:cNvSpPr txBox="1"/>
          <p:nvPr/>
        </p:nvSpPr>
        <p:spPr>
          <a:xfrm>
            <a:off x="914400" y="5129049"/>
            <a:ext cx="9680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84542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F983-3E11-D31D-6330-7F9714C1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10CA-B655-B4C9-0F03-00E6F0F3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EC544-6A22-35FF-45B0-FB90182F12DE}"/>
              </a:ext>
            </a:extLst>
          </p:cNvPr>
          <p:cNvSpPr txBox="1">
            <a:spLocks/>
          </p:cNvSpPr>
          <p:nvPr/>
        </p:nvSpPr>
        <p:spPr>
          <a:xfrm rot="16200000">
            <a:off x="10132666" y="1793951"/>
            <a:ext cx="3589420" cy="324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49450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0167-B2AD-2945-B7B4-45BBEFC2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088B-EA67-96CE-C0CB-9EE4408970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91751-C96B-6D18-60B1-B60A568AB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8B5D7D-C4A3-5008-4361-13093D25ABFC}"/>
              </a:ext>
            </a:extLst>
          </p:cNvPr>
          <p:cNvSpPr txBox="1">
            <a:spLocks/>
          </p:cNvSpPr>
          <p:nvPr/>
        </p:nvSpPr>
        <p:spPr>
          <a:xfrm rot="16200000">
            <a:off x="10132666" y="1793951"/>
            <a:ext cx="3589420" cy="324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346474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37CC-B57F-CE6A-C39A-B5E10C59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2CBFF3-4398-24C7-D065-2AD3D349CECC}"/>
              </a:ext>
            </a:extLst>
          </p:cNvPr>
          <p:cNvSpPr txBox="1">
            <a:spLocks/>
          </p:cNvSpPr>
          <p:nvPr/>
        </p:nvSpPr>
        <p:spPr>
          <a:xfrm rot="16200000">
            <a:off x="10132666" y="1793951"/>
            <a:ext cx="3589420" cy="324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271031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3BC0-F6BF-DB91-880D-66CEBD57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133B-39D6-6E44-09FF-0A2C8FA94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695809-3219-B19B-4AF5-CB17B6BB2007}"/>
              </a:ext>
            </a:extLst>
          </p:cNvPr>
          <p:cNvSpPr txBox="1">
            <a:spLocks/>
          </p:cNvSpPr>
          <p:nvPr/>
        </p:nvSpPr>
        <p:spPr>
          <a:xfrm rot="16200000">
            <a:off x="10132666" y="1793951"/>
            <a:ext cx="3589420" cy="324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bg1"/>
                </a:solidFill>
                <a:latin typeface="Proxima Nova" panose="02000506030000020004" pitchFamily="2" charset="0"/>
              </a:rPr>
              <a:t>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2830973218"/>
      </p:ext>
    </p:extLst>
  </p:cSld>
  <p:clrMapOvr>
    <a:masterClrMapping/>
  </p:clrMapOvr>
</p:sld>
</file>

<file path=ppt/theme/theme1.xml><?xml version="1.0" encoding="utf-8"?>
<a:theme xmlns:a="http://schemas.openxmlformats.org/drawingml/2006/main" name="Grey BG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y BG-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le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emale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Macintosh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Proxima Nova</vt:lpstr>
      <vt:lpstr>Grey BG-1</vt:lpstr>
      <vt:lpstr>Grey BG-2</vt:lpstr>
      <vt:lpstr>Male BG</vt:lpstr>
      <vt:lpstr>Female 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Sisi Ren</dc:creator>
  <cp:lastModifiedBy>Sisi Ren</cp:lastModifiedBy>
  <cp:revision>5</cp:revision>
  <dcterms:created xsi:type="dcterms:W3CDTF">2023-02-02T04:04:39Z</dcterms:created>
  <dcterms:modified xsi:type="dcterms:W3CDTF">2023-02-02T04:26:35Z</dcterms:modified>
</cp:coreProperties>
</file>