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80" r:id="rId2"/>
    <p:sldMasterId id="2147483686" r:id="rId3"/>
    <p:sldMasterId id="2147483692" r:id="rId4"/>
  </p:sldMasterIdLst>
  <p:sldIdLst>
    <p:sldId id="257" r:id="rId5"/>
    <p:sldId id="263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8591"/>
    <a:srgbClr val="FFA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7"/>
    <p:restoredTop sz="94694"/>
  </p:normalViewPr>
  <p:slideViewPr>
    <p:cSldViewPr snapToGrid="0">
      <p:cViewPr varScale="1">
        <p:scale>
          <a:sx n="121" d="100"/>
          <a:sy n="121" d="100"/>
        </p:scale>
        <p:origin x="912" y="-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61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90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2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4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059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1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47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56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3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37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94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2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57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0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3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3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3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52C5A42-00A2-24E4-249E-CE0F39B72C5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7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9BA8D-87CB-125F-69E1-C22E64600B6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5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F7A2167-C6B0-F28C-771B-3D20DC5AAC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3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E47D582-CEB9-D7C0-3412-55EE34483E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0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1CA0-044A-4317-520A-B5646E3BDAD4}"/>
              </a:ext>
            </a:extLst>
          </p:cNvPr>
          <p:cNvSpPr txBox="1">
            <a:spLocks/>
          </p:cNvSpPr>
          <p:nvPr/>
        </p:nvSpPr>
        <p:spPr>
          <a:xfrm>
            <a:off x="472966" y="1257923"/>
            <a:ext cx="11719034" cy="4028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i="1" spc="300" dirty="0">
                <a:solidFill>
                  <a:schemeClr val="bg1"/>
                </a:solidFill>
                <a:latin typeface="Superior Title Light" panose="0202030208040A060403" pitchFamily="18" charset="77"/>
              </a:rPr>
              <a:t>EVENT  NAME  HERE</a:t>
            </a:r>
          </a:p>
        </p:txBody>
      </p:sp>
    </p:spTree>
    <p:extLst>
      <p:ext uri="{BB962C8B-B14F-4D97-AF65-F5344CB8AC3E}">
        <p14:creationId xmlns:p14="http://schemas.microsoft.com/office/powerpoint/2010/main" val="146312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4BD2-F57D-6677-4B6F-558A11D8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B33107-F319-915A-FD54-8AF24749821C}"/>
              </a:ext>
            </a:extLst>
          </p:cNvPr>
          <p:cNvSpPr txBox="1">
            <a:spLocks/>
          </p:cNvSpPr>
          <p:nvPr/>
        </p:nvSpPr>
        <p:spPr>
          <a:xfrm>
            <a:off x="8146472" y="6356803"/>
            <a:ext cx="4430247" cy="272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>
                <a:solidFill>
                  <a:schemeClr val="bg1"/>
                </a:solidFill>
                <a:latin typeface="Superior Title Light" panose="0202030208040A060403" pitchFamily="18" charset="77"/>
              </a:rPr>
              <a:t>EVENT  NAME  HERE</a:t>
            </a:r>
          </a:p>
        </p:txBody>
      </p:sp>
    </p:spTree>
    <p:extLst>
      <p:ext uri="{BB962C8B-B14F-4D97-AF65-F5344CB8AC3E}">
        <p14:creationId xmlns:p14="http://schemas.microsoft.com/office/powerpoint/2010/main" val="5430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E3EC-4AAD-8495-5BB2-BD3E13940824}"/>
              </a:ext>
            </a:extLst>
          </p:cNvPr>
          <p:cNvSpPr txBox="1">
            <a:spLocks/>
          </p:cNvSpPr>
          <p:nvPr/>
        </p:nvSpPr>
        <p:spPr>
          <a:xfrm>
            <a:off x="472966" y="112295"/>
            <a:ext cx="11719034" cy="4028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i="1" dirty="0">
                <a:solidFill>
                  <a:schemeClr val="bg1"/>
                </a:solidFill>
                <a:latin typeface="Superior Title Light" panose="0202030208040A060403" pitchFamily="18" charset="77"/>
              </a:rPr>
              <a:t>EVENT  NAME  HERE</a:t>
            </a:r>
          </a:p>
        </p:txBody>
      </p:sp>
    </p:spTree>
    <p:extLst>
      <p:ext uri="{BB962C8B-B14F-4D97-AF65-F5344CB8AC3E}">
        <p14:creationId xmlns:p14="http://schemas.microsoft.com/office/powerpoint/2010/main" val="72050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F1CA-B4CC-931B-89F6-08098C03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253B18-2468-BB64-05D7-CB5F71A8AD77}"/>
              </a:ext>
            </a:extLst>
          </p:cNvPr>
          <p:cNvSpPr txBox="1">
            <a:spLocks/>
          </p:cNvSpPr>
          <p:nvPr/>
        </p:nvSpPr>
        <p:spPr>
          <a:xfrm rot="16200000">
            <a:off x="6183768" y="3124200"/>
            <a:ext cx="1171903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i="1" dirty="0">
                <a:solidFill>
                  <a:srgbClr val="C38591"/>
                </a:solidFill>
                <a:latin typeface="Superior Title Light" panose="0202030208040A060403" pitchFamily="18" charset="77"/>
              </a:rPr>
              <a:t>EVENT  NAME  HERE</a:t>
            </a:r>
          </a:p>
        </p:txBody>
      </p:sp>
    </p:spTree>
    <p:extLst>
      <p:ext uri="{BB962C8B-B14F-4D97-AF65-F5344CB8AC3E}">
        <p14:creationId xmlns:p14="http://schemas.microsoft.com/office/powerpoint/2010/main" val="3509277042"/>
      </p:ext>
    </p:extLst>
  </p:cSld>
  <p:clrMapOvr>
    <a:masterClrMapping/>
  </p:clrMapOvr>
</p:sld>
</file>

<file path=ppt/theme/theme1.xml><?xml version="1.0" encoding="utf-8"?>
<a:theme xmlns:a="http://schemas.openxmlformats.org/drawingml/2006/main" name="Pink BG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nk BG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ink BG 3(holding slid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ink BG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Superior Title Light</vt:lpstr>
      <vt:lpstr>Pink BG 1</vt:lpstr>
      <vt:lpstr>Pink BG 2</vt:lpstr>
      <vt:lpstr>Pink BG 3(holding slide)</vt:lpstr>
      <vt:lpstr>Pink BG 4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Sisi Ren</dc:creator>
  <cp:lastModifiedBy>Sisi Ren</cp:lastModifiedBy>
  <cp:revision>4</cp:revision>
  <dcterms:created xsi:type="dcterms:W3CDTF">2023-02-02T04:04:39Z</dcterms:created>
  <dcterms:modified xsi:type="dcterms:W3CDTF">2023-02-02T04:49:49Z</dcterms:modified>
</cp:coreProperties>
</file>