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D3A"/>
    <a:srgbClr val="BFD03B"/>
    <a:srgbClr val="CFEB93"/>
    <a:srgbClr val="B5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830"/>
  </p:normalViewPr>
  <p:slideViewPr>
    <p:cSldViewPr snapToGrid="0" snapToObjects="1">
      <p:cViewPr varScale="1">
        <p:scale>
          <a:sx n="81" d="100"/>
          <a:sy n="8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6BE29-DD75-534F-A19B-98A7964038AE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B80E-908E-C248-AFBF-5EBDA137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4B80E-908E-C248-AFBF-5EBDA137E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A1EB-74C7-0B4A-9E93-0E51BDD7A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6157A-C159-9041-B348-100FEA6D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08E0-D2F3-C945-8A66-CCDCB686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BB6D-39D6-9C4A-BCF6-A46EEE67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A294-2E60-0440-A448-60C0C713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5BA0-630D-4F4D-B1BE-27B4D824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6EB78-91A7-104F-B126-246AD661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4DC8C-AD95-444D-8D64-D46EE764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BDF8-6913-534D-9539-B4E1E13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A051-A736-C147-88D3-D3BD3116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E0E63-6261-4847-8523-2E4B8C668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E47C0-B9C3-B448-90E6-522E89695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5B0F2-6E67-174E-9BE5-38E1EEF1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79F0-9693-CF4B-B082-05E68C98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0883-E40A-964E-9C10-F747AA4A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DD31-1199-6946-9D52-74C9E351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CDC5-B5BE-3E44-B4B0-CD42EA631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9DEB1-6D51-084C-999B-7D362E24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7F24-DB3D-064F-A092-DDFC4EDF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7243-5010-D747-95AB-8C7185B2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7382-77CE-0B47-A0DC-BF5AD741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80C98-7191-A34D-88D1-FB63F999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C7BA1-0859-5143-A3FC-C09C7EF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6EC5-486A-BC42-BC51-B8F5EC15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A0BF-F28C-D64A-B7CB-7960906B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960-146E-134E-845C-0BFBBD8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8C44-0873-4D4E-B7C9-6C0607B29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3B66A-75B4-9F4F-A241-99E050220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024D2-C42E-1643-89E4-50A899BE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31778-ECF1-B04D-A6B4-C775CE49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C324-D329-5D47-B165-F5C1E628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FFFB-27A4-AD49-9ECC-3F549CB8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96D-322C-EE4F-9BF7-93C2CCC31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1B398-44DC-5643-9E14-0D6140B1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D507B-9F9B-034B-ACB8-8284AFC8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23AF1-28CC-5E4F-A623-85C0162E9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C168E-3D79-C946-A213-DBE9AC9B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3DD85-0FD5-5147-83A9-A73A6C16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67BF9-AD8E-B44E-812A-D347CBF8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54C9-2E43-484C-8D0E-2C7B14C1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EDCA1-EAA9-084B-815C-AF89FED0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2536F-B1E6-6640-855C-80B0D01D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D0EFC-7ED7-5A4D-9E22-1EF92B6E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5B61B-1E28-7840-A9BC-5144313E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C9387-BEC5-A74A-882C-164BB29F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4E7E6-6742-094B-AD3B-A05F0F4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631F-41C4-804F-91C9-86A78653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2158-0156-DF4D-AB4C-92864BB4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4C1D-106D-5749-9D04-B8F639B3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FE943-BADF-AF47-AC02-58372AB7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4C257-ADF4-324D-B474-83F64786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88BCB-1730-DC40-91F4-2F238EB3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9092-A5E6-1E40-BCEC-1C8CDFCA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1564D-DFC7-164A-ACDB-6D0F6F2E6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BAFFE-E985-3D4E-A60F-265BF5E9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9BD3-53F6-B340-8A10-9B4C484B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649E3-B33B-D242-BB76-5C52261F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0B8FC-48AC-3D46-9D7C-9FCD76DB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A4B62-8D09-1647-AD38-262F35A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18B0-041F-894C-8352-F6BB0A6D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228D-1106-CC48-9CC0-104C3EF5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F645-420F-0F47-A22B-A5A2B4326A5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856B-248A-8741-8D3A-771C0B911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6327-072F-0941-98B5-96C2019A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E408-C04B-7940-94B3-8014E4A19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C302E9-4B8F-3941-A276-91685429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ACAE52F4-2ADD-2C49-8288-81B17D36E408}"/>
              </a:ext>
            </a:extLst>
          </p:cNvPr>
          <p:cNvSpPr txBox="1"/>
          <p:nvPr/>
        </p:nvSpPr>
        <p:spPr>
          <a:xfrm>
            <a:off x="1105393" y="2875002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EVENT TITLE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0DB894B-3D76-894F-B436-001BE3467BB6}"/>
              </a:ext>
            </a:extLst>
          </p:cNvPr>
          <p:cNvSpPr txBox="1"/>
          <p:nvPr/>
        </p:nvSpPr>
        <p:spPr>
          <a:xfrm>
            <a:off x="1105393" y="3429000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0E751B0-697B-6742-9881-A5544B892A0A}"/>
              </a:ext>
            </a:extLst>
          </p:cNvPr>
          <p:cNvSpPr txBox="1"/>
          <p:nvPr/>
        </p:nvSpPr>
        <p:spPr>
          <a:xfrm>
            <a:off x="10445857" y="6160643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spc="300" dirty="0">
                <a:solidFill>
                  <a:schemeClr val="bg1"/>
                </a:solidFill>
                <a:latin typeface="Proxima Nova Medium" panose="02000506030000020004" pitchFamily="2" charset="0"/>
              </a:rPr>
              <a:t>Associate</a:t>
            </a:r>
          </a:p>
          <a:p>
            <a:pPr algn="r"/>
            <a:r>
              <a:rPr lang="en-US" sz="1300" i="1" spc="300" dirty="0">
                <a:solidFill>
                  <a:schemeClr val="bg1"/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18282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85AB80-D066-2941-857F-6FE08442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86520ACB-1FDC-A64B-84F0-E901AEEE2B24}"/>
              </a:ext>
            </a:extLst>
          </p:cNvPr>
          <p:cNvSpPr txBox="1"/>
          <p:nvPr/>
        </p:nvSpPr>
        <p:spPr>
          <a:xfrm>
            <a:off x="4120055" y="2951946"/>
            <a:ext cx="3951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spc="300" dirty="0">
                <a:solidFill>
                  <a:schemeClr val="bg1"/>
                </a:solidFill>
                <a:latin typeface="Superior Title Regular" pitchFamily="2" charset="0"/>
              </a:rPr>
              <a:t>EVENT TITLE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90ABEA7-129C-9F4E-844E-9346201C1019}"/>
              </a:ext>
            </a:extLst>
          </p:cNvPr>
          <p:cNvSpPr txBox="1"/>
          <p:nvPr/>
        </p:nvSpPr>
        <p:spPr>
          <a:xfrm>
            <a:off x="4120055" y="3505944"/>
            <a:ext cx="395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spc="300" dirty="0">
                <a:solidFill>
                  <a:schemeClr val="bg1"/>
                </a:solidFill>
                <a:latin typeface="Superior Title Light Italic" pitchFamily="2" charset="0"/>
              </a:rPr>
              <a:t>Subtitle subtitle subtitle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A5985E2-DCDF-D847-A5E1-13D43252383D}"/>
              </a:ext>
            </a:extLst>
          </p:cNvPr>
          <p:cNvSpPr txBox="1"/>
          <p:nvPr/>
        </p:nvSpPr>
        <p:spPr>
          <a:xfrm>
            <a:off x="10531097" y="6168391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Medium" panose="02000506030000020004" pitchFamily="2" charset="0"/>
              </a:rPr>
              <a:t>Associate</a:t>
            </a:r>
          </a:p>
          <a:p>
            <a:pPr algn="r"/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4431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10E13C-AF9C-944B-BF5B-C0A5C922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6A4A6-8E97-6945-B30B-1A1F58AE4184}"/>
              </a:ext>
            </a:extLst>
          </p:cNvPr>
          <p:cNvSpPr txBox="1"/>
          <p:nvPr/>
        </p:nvSpPr>
        <p:spPr>
          <a:xfrm>
            <a:off x="892754" y="767128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9B3B6-D4D8-5741-8121-91E0F4F89CD0}"/>
              </a:ext>
            </a:extLst>
          </p:cNvPr>
          <p:cNvSpPr txBox="1"/>
          <p:nvPr/>
        </p:nvSpPr>
        <p:spPr>
          <a:xfrm>
            <a:off x="939427" y="1272947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DABEF-FCD5-514B-AD09-0A5ECADD4A8D}"/>
              </a:ext>
            </a:extLst>
          </p:cNvPr>
          <p:cNvSpPr txBox="1"/>
          <p:nvPr/>
        </p:nvSpPr>
        <p:spPr>
          <a:xfrm>
            <a:off x="939427" y="2495859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pic>
        <p:nvPicPr>
          <p:cNvPr id="8" name="Picture 7" descr="A black piano in a room&#10;&#10;Description automatically generated with medium confidence">
            <a:extLst>
              <a:ext uri="{FF2B5EF4-FFF2-40B4-BE49-F238E27FC236}">
                <a16:creationId xmlns:a16="http://schemas.microsoft.com/office/drawing/2014/main" id="{FBD604F8-46FA-A044-80C7-74968185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288" y="1338433"/>
            <a:ext cx="2806154" cy="420871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A0E751B0-697B-6742-9881-A5544B892A0A}"/>
              </a:ext>
            </a:extLst>
          </p:cNvPr>
          <p:cNvSpPr txBox="1"/>
          <p:nvPr/>
        </p:nvSpPr>
        <p:spPr>
          <a:xfrm>
            <a:off x="355824" y="6147739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Medium" panose="02000506030000020004" pitchFamily="2" charset="0"/>
              </a:rPr>
              <a:t>Associate</a:t>
            </a:r>
          </a:p>
          <a:p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387955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5DC90C-96E8-FC4B-9617-47422693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6EE8F-5EE6-3B43-B14E-70A6476CA037}"/>
              </a:ext>
            </a:extLst>
          </p:cNvPr>
          <p:cNvSpPr txBox="1"/>
          <p:nvPr/>
        </p:nvSpPr>
        <p:spPr>
          <a:xfrm>
            <a:off x="2473937" y="2387080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pPr algn="ctr"/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56A4A6-8E97-6945-B30B-1A1F58AE4184}"/>
              </a:ext>
            </a:extLst>
          </p:cNvPr>
          <p:cNvSpPr txBox="1"/>
          <p:nvPr/>
        </p:nvSpPr>
        <p:spPr>
          <a:xfrm>
            <a:off x="4242081" y="872524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2B9B3B6-D4D8-5741-8121-91E0F4F89CD0}"/>
              </a:ext>
            </a:extLst>
          </p:cNvPr>
          <p:cNvSpPr txBox="1"/>
          <p:nvPr/>
        </p:nvSpPr>
        <p:spPr>
          <a:xfrm>
            <a:off x="4242081" y="1452338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Subtitle subtitle subtitle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E941A60-3990-3944-BA37-05E61163803E}"/>
              </a:ext>
            </a:extLst>
          </p:cNvPr>
          <p:cNvSpPr txBox="1"/>
          <p:nvPr/>
        </p:nvSpPr>
        <p:spPr>
          <a:xfrm>
            <a:off x="355824" y="6147739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Medium" panose="02000506030000020004" pitchFamily="2" charset="0"/>
              </a:rPr>
              <a:t>Associate</a:t>
            </a:r>
          </a:p>
          <a:p>
            <a:r>
              <a:rPr lang="en-US" sz="1300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62192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96A3335-46B1-B845-9573-F55B7FC1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8B90C-5810-E64D-B453-211D3BF3A188}"/>
              </a:ext>
            </a:extLst>
          </p:cNvPr>
          <p:cNvSpPr txBox="1"/>
          <p:nvPr/>
        </p:nvSpPr>
        <p:spPr>
          <a:xfrm>
            <a:off x="892754" y="767128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351B2-86F9-BD4A-A14D-18623712D8B6}"/>
              </a:ext>
            </a:extLst>
          </p:cNvPr>
          <p:cNvSpPr txBox="1"/>
          <p:nvPr/>
        </p:nvSpPr>
        <p:spPr>
          <a:xfrm>
            <a:off x="939427" y="1272947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A3A92-FDA0-784E-9A92-DDB14457DB56}"/>
              </a:ext>
            </a:extLst>
          </p:cNvPr>
          <p:cNvSpPr txBox="1"/>
          <p:nvPr/>
        </p:nvSpPr>
        <p:spPr>
          <a:xfrm>
            <a:off x="939427" y="2057476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pic>
        <p:nvPicPr>
          <p:cNvPr id="7" name="Picture 6" descr="A black piano in a room&#10;&#10;Description automatically generated with medium confidence">
            <a:extLst>
              <a:ext uri="{FF2B5EF4-FFF2-40B4-BE49-F238E27FC236}">
                <a16:creationId xmlns:a16="http://schemas.microsoft.com/office/drawing/2014/main" id="{C5BD860B-BB87-0F46-BED9-37EB3126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106" y="1272947"/>
            <a:ext cx="2923832" cy="438521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B12A1F29-0AC5-3F4D-B310-98AE5BCE4CFE}"/>
              </a:ext>
            </a:extLst>
          </p:cNvPr>
          <p:cNvSpPr txBox="1"/>
          <p:nvPr/>
        </p:nvSpPr>
        <p:spPr>
          <a:xfrm>
            <a:off x="355824" y="6147739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i="1" spc="300" dirty="0">
                <a:solidFill>
                  <a:schemeClr val="bg1"/>
                </a:solidFill>
                <a:latin typeface="Proxima Nova Medium" panose="02000506030000020004" pitchFamily="2" charset="0"/>
              </a:rPr>
              <a:t>Associate</a:t>
            </a:r>
          </a:p>
          <a:p>
            <a:r>
              <a:rPr lang="en-US" sz="1300" i="1" spc="300" dirty="0">
                <a:solidFill>
                  <a:schemeClr val="bg1"/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73386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348060-2DF5-7A48-829A-3ABFA44AC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70AF6-C1FF-3142-8320-0F6ECAAE4659}"/>
              </a:ext>
            </a:extLst>
          </p:cNvPr>
          <p:cNvSpPr txBox="1"/>
          <p:nvPr/>
        </p:nvSpPr>
        <p:spPr>
          <a:xfrm>
            <a:off x="892754" y="767128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64D1E-A80D-8B41-A9DC-D7D0E34C6C8C}"/>
              </a:ext>
            </a:extLst>
          </p:cNvPr>
          <p:cNvSpPr txBox="1"/>
          <p:nvPr/>
        </p:nvSpPr>
        <p:spPr>
          <a:xfrm>
            <a:off x="939427" y="1272947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DC77F-6975-B045-BE08-BF58213654D2}"/>
              </a:ext>
            </a:extLst>
          </p:cNvPr>
          <p:cNvSpPr txBox="1"/>
          <p:nvPr/>
        </p:nvSpPr>
        <p:spPr>
          <a:xfrm>
            <a:off x="939427" y="2324409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49DB6D3-073F-5F49-ACBA-DDF293B55BBA}"/>
              </a:ext>
            </a:extLst>
          </p:cNvPr>
          <p:cNvSpPr txBox="1"/>
          <p:nvPr/>
        </p:nvSpPr>
        <p:spPr>
          <a:xfrm>
            <a:off x="355824" y="6147739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i="1" spc="300" dirty="0">
                <a:solidFill>
                  <a:schemeClr val="bg1"/>
                </a:solidFill>
                <a:latin typeface="Proxima Nova Medium" panose="02000506030000020004" pitchFamily="2" charset="0"/>
              </a:rPr>
              <a:t>Associate</a:t>
            </a:r>
          </a:p>
          <a:p>
            <a:r>
              <a:rPr lang="en-US" sz="1300" i="1" spc="300" dirty="0">
                <a:solidFill>
                  <a:schemeClr val="bg1"/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90671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0E378CE-F866-4441-B5D9-591A6D80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57EE5-6C02-054F-BFD0-9496F438976B}"/>
              </a:ext>
            </a:extLst>
          </p:cNvPr>
          <p:cNvSpPr txBox="1"/>
          <p:nvPr/>
        </p:nvSpPr>
        <p:spPr>
          <a:xfrm>
            <a:off x="892754" y="767128"/>
            <a:ext cx="395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uperior Title Regular" pitchFamily="2" charset="0"/>
              </a:rPr>
              <a:t>TITLE text holder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279CC-EFA0-9C4D-8CD8-530476C9F8AF}"/>
              </a:ext>
            </a:extLst>
          </p:cNvPr>
          <p:cNvSpPr txBox="1"/>
          <p:nvPr/>
        </p:nvSpPr>
        <p:spPr>
          <a:xfrm>
            <a:off x="939427" y="1272947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Subtitle subtitle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E9FC5-ED13-534F-810F-9303320FB0F1}"/>
              </a:ext>
            </a:extLst>
          </p:cNvPr>
          <p:cNvSpPr txBox="1"/>
          <p:nvPr/>
        </p:nvSpPr>
        <p:spPr>
          <a:xfrm>
            <a:off x="939427" y="2148098"/>
            <a:ext cx="675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2" charset="0"/>
              </a:rPr>
              <a:t>Insert content here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E941A60-3990-3944-BA37-05E61163803E}"/>
              </a:ext>
            </a:extLst>
          </p:cNvPr>
          <p:cNvSpPr txBox="1"/>
          <p:nvPr/>
        </p:nvSpPr>
        <p:spPr>
          <a:xfrm>
            <a:off x="10521736" y="797905"/>
            <a:ext cx="1461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spc="300" dirty="0">
                <a:solidFill>
                  <a:schemeClr val="bg1"/>
                </a:solidFill>
                <a:latin typeface="Proxima Nova Medium" panose="02000506030000020004" pitchFamily="2" charset="0"/>
              </a:rPr>
              <a:t>Associate</a:t>
            </a:r>
          </a:p>
          <a:p>
            <a:pPr algn="r"/>
            <a:r>
              <a:rPr lang="en-US" sz="1300" i="1" spc="300" dirty="0">
                <a:solidFill>
                  <a:schemeClr val="bg1"/>
                </a:solidFill>
                <a:latin typeface="Proxima Nova Light" panose="02000506030000020004" pitchFamily="2" charset="0"/>
              </a:rPr>
              <a:t>Run Event</a:t>
            </a:r>
          </a:p>
        </p:txBody>
      </p:sp>
    </p:spTree>
    <p:extLst>
      <p:ext uri="{BB962C8B-B14F-4D97-AF65-F5344CB8AC3E}">
        <p14:creationId xmlns:p14="http://schemas.microsoft.com/office/powerpoint/2010/main" val="388224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92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Proxima Nova</vt:lpstr>
      <vt:lpstr>Proxima Nova Light</vt:lpstr>
      <vt:lpstr>Proxima Nova Medium</vt:lpstr>
      <vt:lpstr>Superior Title Light Italic</vt:lpstr>
      <vt:lpstr>Superior Title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 s</dc:creator>
  <cp:lastModifiedBy>Jessica Pickles</cp:lastModifiedBy>
  <cp:revision>6</cp:revision>
  <dcterms:created xsi:type="dcterms:W3CDTF">2021-08-31T03:26:18Z</dcterms:created>
  <dcterms:modified xsi:type="dcterms:W3CDTF">2021-09-03T02:34:03Z</dcterms:modified>
</cp:coreProperties>
</file>