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D3A"/>
    <a:srgbClr val="BFD03B"/>
    <a:srgbClr val="CFEB93"/>
    <a:srgbClr val="B5E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830"/>
  </p:normalViewPr>
  <p:slideViewPr>
    <p:cSldViewPr snapToGrid="0" snapToObjects="1">
      <p:cViewPr varScale="1">
        <p:scale>
          <a:sx n="81" d="100"/>
          <a:sy n="81" d="100"/>
        </p:scale>
        <p:origin x="8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6BE29-DD75-534F-A19B-98A7964038A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4B80E-908E-C248-AFBF-5EBDA137E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6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4B80E-908E-C248-AFBF-5EBDA137E7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4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4B80E-908E-C248-AFBF-5EBDA137E7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8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4B80E-908E-C248-AFBF-5EBDA137E7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7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A1EB-74C7-0B4A-9E93-0E51BDD7A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6157A-C159-9041-B348-100FEA6DC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708E0-D2F3-C945-8A66-CCDCB6862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4BB6D-39D6-9C4A-BCF6-A46EEE671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BA294-2E60-0440-A448-60C0C713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5BA0-630D-4F4D-B1BE-27B4D824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6EB78-91A7-104F-B126-246AD6613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4DC8C-AD95-444D-8D64-D46EE764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2BDF8-6913-534D-9539-B4E1E13A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AA051-A736-C147-88D3-D3BD3116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0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6E0E63-6261-4847-8523-2E4B8C668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E47C0-B9C3-B448-90E6-522E89695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5B0F2-6E67-174E-9BE5-38E1EEF15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A79F0-9693-CF4B-B082-05E68C98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0883-E40A-964E-9C10-F747AA4A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DD31-1199-6946-9D52-74C9E351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2CDC5-B5BE-3E44-B4B0-CD42EA631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9DEB1-6D51-084C-999B-7D362E24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E7F24-DB3D-064F-A092-DDFC4EDF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7243-5010-D747-95AB-8C7185B2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0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7382-77CE-0B47-A0DC-BF5AD741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80C98-7191-A34D-88D1-FB63F999C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C7BA1-0859-5143-A3FC-C09C7EFB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C6EC5-486A-BC42-BC51-B8F5EC150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0A0BF-F28C-D64A-B7CB-7960906B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2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C960-146E-134E-845C-0BFBBD8A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C8C44-0873-4D4E-B7C9-6C0607B29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3B66A-75B4-9F4F-A241-99E050220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024D2-C42E-1643-89E4-50A899BE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31778-ECF1-B04D-A6B4-C775CE49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5C324-D329-5D47-B165-F5C1E628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7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FFFB-27A4-AD49-9ECC-3F549CB8F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9396D-322C-EE4F-9BF7-93C2CCC31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1B398-44DC-5643-9E14-0D6140B1C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D507B-9F9B-034B-ACB8-8284AFC89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23AF1-28CC-5E4F-A623-85C0162E9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C168E-3D79-C946-A213-DBE9AC9B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3DD85-0FD5-5147-83A9-A73A6C163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267BF9-AD8E-B44E-812A-D347CBF8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0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E54C9-2E43-484C-8D0E-2C7B14C16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EDCA1-EAA9-084B-815C-AF89FED0D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2536F-B1E6-6640-855C-80B0D01D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D0EFC-7ED7-5A4D-9E22-1EF92B6E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5B61B-1E28-7840-A9BC-5144313E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C9387-BEC5-A74A-882C-164BB29F6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4E7E6-6742-094B-AD3B-A05F0F4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5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6631F-41C4-804F-91C9-86A78653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32158-0156-DF4D-AB4C-92864BB46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94C1D-106D-5749-9D04-B8F639B37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FE943-BADF-AF47-AC02-58372AB7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4C257-ADF4-324D-B474-83F64786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88BCB-1730-DC40-91F4-2F238EB3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8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9092-A5E6-1E40-BCEC-1C8CDFCAA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1564D-DFC7-164A-ACDB-6D0F6F2E6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BAFFE-E985-3D4E-A60F-265BF5E9F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29BD3-53F6-B340-8A10-9B4C484B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649E3-B33B-D242-BB76-5C52261F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0B8FC-48AC-3D46-9D7C-9FCD76DB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FA4B62-8D09-1647-AD38-262F35A3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618B0-041F-894C-8352-F6BB0A6D3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5228D-1106-CC48-9CC0-104C3EF58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856B-248A-8741-8D3A-771C0B911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16327-072F-0941-98B5-96C2019AC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4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E75B8FA-22BA-114C-A7D7-9B4EF7D4F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838209-C2AF-8149-9E1F-F44FECF26369}"/>
              </a:ext>
            </a:extLst>
          </p:cNvPr>
          <p:cNvSpPr txBox="1"/>
          <p:nvPr/>
        </p:nvSpPr>
        <p:spPr>
          <a:xfrm>
            <a:off x="9663192" y="6264464"/>
            <a:ext cx="395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uperior Title Regular" pitchFamily="2" charset="0"/>
              </a:rPr>
              <a:t>Associate</a:t>
            </a:r>
            <a:r>
              <a:rPr lang="en-US" sz="1200" i="1" spc="300" dirty="0">
                <a:solidFill>
                  <a:srgbClr val="A9BD3A"/>
                </a:solidFill>
                <a:latin typeface="Superior Title Regular" pitchFamily="2" charset="0"/>
              </a:rPr>
              <a:t> </a:t>
            </a:r>
            <a:br>
              <a:rPr lang="en-US" sz="1200" i="1" spc="300" dirty="0">
                <a:solidFill>
                  <a:srgbClr val="A9BD3A"/>
                </a:solidFill>
                <a:latin typeface="Superior Title Regular" pitchFamily="2" charset="0"/>
              </a:rPr>
            </a:br>
            <a:r>
              <a:rPr lang="en-US" sz="120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uperior Title Regular" pitchFamily="2" charset="0"/>
              </a:rPr>
              <a:t>         Run Event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E6A8E-D5E6-754B-8A7E-C90A78BE24D5}"/>
              </a:ext>
            </a:extLst>
          </p:cNvPr>
          <p:cNvSpPr txBox="1"/>
          <p:nvPr/>
        </p:nvSpPr>
        <p:spPr>
          <a:xfrm>
            <a:off x="914400" y="2440190"/>
            <a:ext cx="395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Light Italic" pitchFamily="2" charset="0"/>
              </a:rPr>
              <a:t>Subtitle subtitle subtitle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94B7F4E-06CD-A940-80A1-0F8D09670A4F}"/>
              </a:ext>
            </a:extLst>
          </p:cNvPr>
          <p:cNvSpPr txBox="1"/>
          <p:nvPr/>
        </p:nvSpPr>
        <p:spPr>
          <a:xfrm>
            <a:off x="914400" y="1819146"/>
            <a:ext cx="3951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Regular" pitchFamily="2" charset="0"/>
              </a:rPr>
              <a:t>EVENT TITLE</a:t>
            </a:r>
          </a:p>
        </p:txBody>
      </p:sp>
    </p:spTree>
    <p:extLst>
      <p:ext uri="{BB962C8B-B14F-4D97-AF65-F5344CB8AC3E}">
        <p14:creationId xmlns:p14="http://schemas.microsoft.com/office/powerpoint/2010/main" val="207011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AEBF71-07F7-5D41-B94D-0ABBB4721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8" descr="A picture containing indoor, floor, wall, white&#10;&#10;Description automatically generated">
            <a:extLst>
              <a:ext uri="{FF2B5EF4-FFF2-40B4-BE49-F238E27FC236}">
                <a16:creationId xmlns:a16="http://schemas.microsoft.com/office/drawing/2014/main" id="{C063CAE6-A7B4-AF4F-A2A5-D63A8551E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787" y="768359"/>
            <a:ext cx="3376588" cy="5064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B77007-626F-B14A-9109-6E2493E20CE7}"/>
              </a:ext>
            </a:extLst>
          </p:cNvPr>
          <p:cNvSpPr txBox="1"/>
          <p:nvPr/>
        </p:nvSpPr>
        <p:spPr>
          <a:xfrm>
            <a:off x="740978" y="604349"/>
            <a:ext cx="3951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Regular" pitchFamily="2" charset="0"/>
              </a:rPr>
              <a:t>TITLE text holder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18335-0367-074E-A5B3-311C824258BB}"/>
              </a:ext>
            </a:extLst>
          </p:cNvPr>
          <p:cNvSpPr txBox="1"/>
          <p:nvPr/>
        </p:nvSpPr>
        <p:spPr>
          <a:xfrm>
            <a:off x="740978" y="1163244"/>
            <a:ext cx="395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Light Italic" pitchFamily="2" charset="0"/>
              </a:rPr>
              <a:t>Subtitle subtitle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51816B-2678-2341-8EBA-60D3B1174F86}"/>
              </a:ext>
            </a:extLst>
          </p:cNvPr>
          <p:cNvSpPr txBox="1"/>
          <p:nvPr/>
        </p:nvSpPr>
        <p:spPr>
          <a:xfrm>
            <a:off x="740978" y="1968005"/>
            <a:ext cx="675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Insert content here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Insert content here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B6A147-B780-434A-8CEE-5A4F5E7446B0}"/>
              </a:ext>
            </a:extLst>
          </p:cNvPr>
          <p:cNvSpPr txBox="1"/>
          <p:nvPr/>
        </p:nvSpPr>
        <p:spPr>
          <a:xfrm>
            <a:off x="997146" y="6119599"/>
            <a:ext cx="395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uperior Title Regular" pitchFamily="2" charset="0"/>
              </a:rPr>
              <a:t>Associate </a:t>
            </a:r>
            <a:br>
              <a:rPr lang="en-US" sz="120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uperior Title Regular" pitchFamily="2" charset="0"/>
              </a:rPr>
            </a:br>
            <a:r>
              <a:rPr lang="en-US" sz="120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uperior Title Regular" pitchFamily="2" charset="0"/>
              </a:rPr>
              <a:t>         Run Event</a:t>
            </a:r>
          </a:p>
        </p:txBody>
      </p:sp>
    </p:spTree>
    <p:extLst>
      <p:ext uri="{BB962C8B-B14F-4D97-AF65-F5344CB8AC3E}">
        <p14:creationId xmlns:p14="http://schemas.microsoft.com/office/powerpoint/2010/main" val="408944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0E44515-5BFB-2540-9239-97B692528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F242F8-4295-9B45-A94E-0D36FE505B4F}"/>
              </a:ext>
            </a:extLst>
          </p:cNvPr>
          <p:cNvSpPr txBox="1"/>
          <p:nvPr/>
        </p:nvSpPr>
        <p:spPr>
          <a:xfrm>
            <a:off x="740978" y="604349"/>
            <a:ext cx="3951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300" dirty="0">
                <a:solidFill>
                  <a:schemeClr val="bg1"/>
                </a:solidFill>
                <a:latin typeface="Superior Title Regular" pitchFamily="2" charset="0"/>
              </a:rPr>
              <a:t>TITLE text holder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DE208-C9E8-4A4F-A78F-C8E080CFC962}"/>
              </a:ext>
            </a:extLst>
          </p:cNvPr>
          <p:cNvSpPr txBox="1"/>
          <p:nvPr/>
        </p:nvSpPr>
        <p:spPr>
          <a:xfrm>
            <a:off x="740978" y="1163244"/>
            <a:ext cx="395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pc="300" dirty="0">
                <a:solidFill>
                  <a:schemeClr val="bg1"/>
                </a:solidFill>
                <a:latin typeface="Superior Title Light Italic" pitchFamily="2" charset="0"/>
              </a:rPr>
              <a:t>Subtitle subtitle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A2652-18BB-3346-BF04-69F44C8F3590}"/>
              </a:ext>
            </a:extLst>
          </p:cNvPr>
          <p:cNvSpPr txBox="1"/>
          <p:nvPr/>
        </p:nvSpPr>
        <p:spPr>
          <a:xfrm>
            <a:off x="740978" y="1968005"/>
            <a:ext cx="675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Insert content here</a:t>
            </a:r>
          </a:p>
          <a:p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Insert content here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C8C17E-8932-6F48-BBB7-B3217F953F0F}"/>
              </a:ext>
            </a:extLst>
          </p:cNvPr>
          <p:cNvSpPr txBox="1"/>
          <p:nvPr/>
        </p:nvSpPr>
        <p:spPr>
          <a:xfrm>
            <a:off x="997146" y="6119599"/>
            <a:ext cx="395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  <a:t>Associate </a:t>
            </a:r>
            <a:b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</a:br>
            <a: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  <a:t>         Run Event</a:t>
            </a:r>
          </a:p>
        </p:txBody>
      </p:sp>
    </p:spTree>
    <p:extLst>
      <p:ext uri="{BB962C8B-B14F-4D97-AF65-F5344CB8AC3E}">
        <p14:creationId xmlns:p14="http://schemas.microsoft.com/office/powerpoint/2010/main" val="2374870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8BCADD9-9F4E-B24F-B1E5-B6A1F02F4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254DC1-741A-F245-A1E3-867D1DBB3542}"/>
              </a:ext>
            </a:extLst>
          </p:cNvPr>
          <p:cNvSpPr txBox="1"/>
          <p:nvPr/>
        </p:nvSpPr>
        <p:spPr>
          <a:xfrm>
            <a:off x="709448" y="604349"/>
            <a:ext cx="3951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Regular" pitchFamily="2" charset="0"/>
              </a:rPr>
              <a:t>TITLE text holder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5FD98-8CCB-4B44-9639-E3BEE9693587}"/>
              </a:ext>
            </a:extLst>
          </p:cNvPr>
          <p:cNvSpPr txBox="1"/>
          <p:nvPr/>
        </p:nvSpPr>
        <p:spPr>
          <a:xfrm>
            <a:off x="709448" y="1163244"/>
            <a:ext cx="395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Light Italic" pitchFamily="2" charset="0"/>
              </a:rPr>
              <a:t>Subtitle subtitle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D3093-10A4-5649-BAD5-DC1D44C2FEC5}"/>
              </a:ext>
            </a:extLst>
          </p:cNvPr>
          <p:cNvSpPr txBox="1"/>
          <p:nvPr/>
        </p:nvSpPr>
        <p:spPr>
          <a:xfrm>
            <a:off x="740978" y="1968005"/>
            <a:ext cx="675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Insert content here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Insert content here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B4BE06-83A7-9543-8F84-FE1C87B68356}"/>
              </a:ext>
            </a:extLst>
          </p:cNvPr>
          <p:cNvSpPr txBox="1"/>
          <p:nvPr/>
        </p:nvSpPr>
        <p:spPr>
          <a:xfrm>
            <a:off x="997146" y="6119599"/>
            <a:ext cx="395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uperior Title Regular" pitchFamily="2" charset="0"/>
              </a:rPr>
              <a:t>Associate </a:t>
            </a:r>
            <a:br>
              <a:rPr lang="en-US" sz="120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uperior Title Regular" pitchFamily="2" charset="0"/>
              </a:rPr>
            </a:br>
            <a:r>
              <a:rPr lang="en-US" sz="120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uperior Title Regular" pitchFamily="2" charset="0"/>
              </a:rPr>
              <a:t>         Run Event</a:t>
            </a:r>
          </a:p>
        </p:txBody>
      </p:sp>
    </p:spTree>
    <p:extLst>
      <p:ext uri="{BB962C8B-B14F-4D97-AF65-F5344CB8AC3E}">
        <p14:creationId xmlns:p14="http://schemas.microsoft.com/office/powerpoint/2010/main" val="2374532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8DD0CC18-355F-C240-9744-BADF0DABC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3189DE-2365-9E48-9191-DDEDAD34EEA4}"/>
              </a:ext>
            </a:extLst>
          </p:cNvPr>
          <p:cNvSpPr txBox="1"/>
          <p:nvPr/>
        </p:nvSpPr>
        <p:spPr>
          <a:xfrm>
            <a:off x="4398578" y="903890"/>
            <a:ext cx="3951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300" dirty="0">
                <a:solidFill>
                  <a:schemeClr val="bg1"/>
                </a:solidFill>
                <a:latin typeface="Superior Title Regular" pitchFamily="2" charset="0"/>
              </a:rPr>
              <a:t>TITLE text holder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FE32E7-CD7C-CD4A-9669-BCD0AEE10672}"/>
              </a:ext>
            </a:extLst>
          </p:cNvPr>
          <p:cNvSpPr txBox="1"/>
          <p:nvPr/>
        </p:nvSpPr>
        <p:spPr>
          <a:xfrm>
            <a:off x="4445251" y="1475195"/>
            <a:ext cx="395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pc="300" dirty="0">
                <a:solidFill>
                  <a:schemeClr val="bg1"/>
                </a:solidFill>
                <a:latin typeface="Superior Title Light Italic" pitchFamily="2" charset="0"/>
              </a:rPr>
              <a:t>Subtitle subtitle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34A5A-EE57-824D-8BC4-51F4D8D7B6D1}"/>
              </a:ext>
            </a:extLst>
          </p:cNvPr>
          <p:cNvSpPr txBox="1"/>
          <p:nvPr/>
        </p:nvSpPr>
        <p:spPr>
          <a:xfrm>
            <a:off x="4445251" y="2292722"/>
            <a:ext cx="675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Insert content here</a:t>
            </a:r>
          </a:p>
          <a:p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Insert content here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2" charset="0"/>
            </a:endParaRPr>
          </a:p>
        </p:txBody>
      </p:sp>
      <p:pic>
        <p:nvPicPr>
          <p:cNvPr id="7" name="Content Placeholder 8" descr="A picture containing indoor, floor, wall, white&#10;&#10;Description automatically generated">
            <a:extLst>
              <a:ext uri="{FF2B5EF4-FFF2-40B4-BE49-F238E27FC236}">
                <a16:creationId xmlns:a16="http://schemas.microsoft.com/office/drawing/2014/main" id="{5C48CD7D-E92C-5B4B-9F37-1E6936A6F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92" y="903890"/>
            <a:ext cx="3216165" cy="4824248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4751F751-AF9C-7745-BE1D-7FA36D3FFA67}"/>
              </a:ext>
            </a:extLst>
          </p:cNvPr>
          <p:cNvSpPr txBox="1"/>
          <p:nvPr/>
        </p:nvSpPr>
        <p:spPr>
          <a:xfrm>
            <a:off x="10216055" y="6218075"/>
            <a:ext cx="3951890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uperior Title Regular" pitchFamily="2" charset="0"/>
              </a:rPr>
              <a:t>Associate </a:t>
            </a:r>
            <a:br>
              <a:rPr lang="en-US" sz="120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uperior Title Regular" pitchFamily="2" charset="0"/>
              </a:rPr>
            </a:br>
            <a:r>
              <a:rPr lang="en-US" sz="120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uperior Title Regular" pitchFamily="2" charset="0"/>
              </a:rPr>
              <a:t>         Run Event</a:t>
            </a:r>
          </a:p>
        </p:txBody>
      </p:sp>
    </p:spTree>
    <p:extLst>
      <p:ext uri="{BB962C8B-B14F-4D97-AF65-F5344CB8AC3E}">
        <p14:creationId xmlns:p14="http://schemas.microsoft.com/office/powerpoint/2010/main" val="852130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8A5F1CDD-39B7-A84A-8748-5C3860C13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F935FD-65F0-DA49-8751-8DF06B2503D1}"/>
              </a:ext>
            </a:extLst>
          </p:cNvPr>
          <p:cNvSpPr txBox="1"/>
          <p:nvPr/>
        </p:nvSpPr>
        <p:spPr>
          <a:xfrm>
            <a:off x="4398578" y="903890"/>
            <a:ext cx="3951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Regular" pitchFamily="2" charset="0"/>
              </a:rPr>
              <a:t>TITLE text holder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3CB22-8728-FD4B-849D-E954D2F0513F}"/>
              </a:ext>
            </a:extLst>
          </p:cNvPr>
          <p:cNvSpPr txBox="1"/>
          <p:nvPr/>
        </p:nvSpPr>
        <p:spPr>
          <a:xfrm>
            <a:off x="4445251" y="1475195"/>
            <a:ext cx="395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Light Italic" pitchFamily="2" charset="0"/>
              </a:rPr>
              <a:t>Subtitle subtitle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C4992-CF5C-1C40-ADF9-8B51B6B2B093}"/>
              </a:ext>
            </a:extLst>
          </p:cNvPr>
          <p:cNvSpPr txBox="1"/>
          <p:nvPr/>
        </p:nvSpPr>
        <p:spPr>
          <a:xfrm>
            <a:off x="4445251" y="2292722"/>
            <a:ext cx="675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Insert content here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Insert content here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" panose="02000506030000020004" pitchFamily="2" charset="0"/>
            </a:endParaRPr>
          </a:p>
        </p:txBody>
      </p:sp>
      <p:pic>
        <p:nvPicPr>
          <p:cNvPr id="7" name="Content Placeholder 8" descr="A picture containing indoor, floor, wall, white&#10;&#10;Description automatically generated">
            <a:extLst>
              <a:ext uri="{FF2B5EF4-FFF2-40B4-BE49-F238E27FC236}">
                <a16:creationId xmlns:a16="http://schemas.microsoft.com/office/drawing/2014/main" id="{32961459-B602-D142-A42D-69FC0C02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92" y="903890"/>
            <a:ext cx="3216165" cy="4824248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4751F751-AF9C-7745-BE1D-7FA36D3FFA67}"/>
              </a:ext>
            </a:extLst>
          </p:cNvPr>
          <p:cNvSpPr txBox="1"/>
          <p:nvPr/>
        </p:nvSpPr>
        <p:spPr>
          <a:xfrm>
            <a:off x="10161811" y="6270340"/>
            <a:ext cx="395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  <a:t>Associate </a:t>
            </a:r>
            <a:b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</a:br>
            <a: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  <a:t>         Run Event</a:t>
            </a:r>
          </a:p>
        </p:txBody>
      </p:sp>
    </p:spTree>
    <p:extLst>
      <p:ext uri="{BB962C8B-B14F-4D97-AF65-F5344CB8AC3E}">
        <p14:creationId xmlns:p14="http://schemas.microsoft.com/office/powerpoint/2010/main" val="62716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0A31CFBC-4248-2548-8C94-455F6A3A5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C94B7F4E-06CD-A940-80A1-0F8D09670A4F}"/>
              </a:ext>
            </a:extLst>
          </p:cNvPr>
          <p:cNvSpPr txBox="1"/>
          <p:nvPr/>
        </p:nvSpPr>
        <p:spPr>
          <a:xfrm>
            <a:off x="7563343" y="5080126"/>
            <a:ext cx="3951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000" spc="300" dirty="0">
                <a:solidFill>
                  <a:schemeClr val="bg1"/>
                </a:solidFill>
                <a:latin typeface="Superior Title Regular" pitchFamily="2" charset="0"/>
              </a:rPr>
              <a:t>EVENT TITLE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2E721CBC-221C-F740-8355-0CB5304BBFCA}"/>
              </a:ext>
            </a:extLst>
          </p:cNvPr>
          <p:cNvSpPr txBox="1"/>
          <p:nvPr/>
        </p:nvSpPr>
        <p:spPr>
          <a:xfrm>
            <a:off x="7563343" y="5634124"/>
            <a:ext cx="395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i="1" spc="300" dirty="0">
                <a:solidFill>
                  <a:schemeClr val="bg1"/>
                </a:solidFill>
                <a:latin typeface="Superior Title Light Italic" pitchFamily="2" charset="0"/>
              </a:rPr>
              <a:t>Subtitle subtitle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838209-C2AF-8149-9E1F-F44FECF26369}"/>
              </a:ext>
            </a:extLst>
          </p:cNvPr>
          <p:cNvSpPr txBox="1"/>
          <p:nvPr/>
        </p:nvSpPr>
        <p:spPr>
          <a:xfrm>
            <a:off x="1136631" y="385226"/>
            <a:ext cx="395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  <a:t>Associate </a:t>
            </a:r>
            <a:b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</a:br>
            <a: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  <a:t>         Run Event</a:t>
            </a:r>
          </a:p>
        </p:txBody>
      </p:sp>
    </p:spTree>
    <p:extLst>
      <p:ext uri="{BB962C8B-B14F-4D97-AF65-F5344CB8AC3E}">
        <p14:creationId xmlns:p14="http://schemas.microsoft.com/office/powerpoint/2010/main" val="280230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6FA63C-3A0C-2E44-81CA-EB86C331D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C84782-6A7D-C143-A75B-0B42B46A3AA0}"/>
              </a:ext>
            </a:extLst>
          </p:cNvPr>
          <p:cNvSpPr txBox="1"/>
          <p:nvPr/>
        </p:nvSpPr>
        <p:spPr>
          <a:xfrm>
            <a:off x="4120055" y="660313"/>
            <a:ext cx="3951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pc="300" dirty="0">
                <a:solidFill>
                  <a:schemeClr val="bg1"/>
                </a:solidFill>
                <a:latin typeface="Superior Title Regular" pitchFamily="2" charset="0"/>
              </a:rPr>
              <a:t>TITLE text holder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1EDBD0-733D-CC4B-87F9-9A2EC5AEC3F8}"/>
              </a:ext>
            </a:extLst>
          </p:cNvPr>
          <p:cNvSpPr txBox="1"/>
          <p:nvPr/>
        </p:nvSpPr>
        <p:spPr>
          <a:xfrm>
            <a:off x="4120055" y="1236139"/>
            <a:ext cx="3951890" cy="44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pc="300" dirty="0">
                <a:solidFill>
                  <a:schemeClr val="bg1"/>
                </a:solidFill>
                <a:latin typeface="Superior Title Light Italic" pitchFamily="2" charset="0"/>
              </a:rPr>
              <a:t>Subtitle subtitle 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0F121F-16ED-6F46-9870-DD3349336CFB}"/>
              </a:ext>
            </a:extLst>
          </p:cNvPr>
          <p:cNvSpPr txBox="1"/>
          <p:nvPr/>
        </p:nvSpPr>
        <p:spPr>
          <a:xfrm>
            <a:off x="2716924" y="1930024"/>
            <a:ext cx="6758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Insert content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Insert content here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A8156C-94C6-C442-9024-76C77420B7ED}"/>
              </a:ext>
            </a:extLst>
          </p:cNvPr>
          <p:cNvSpPr txBox="1"/>
          <p:nvPr/>
        </p:nvSpPr>
        <p:spPr>
          <a:xfrm>
            <a:off x="997146" y="6119599"/>
            <a:ext cx="395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  <a:t>Associate </a:t>
            </a:r>
            <a:b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</a:br>
            <a: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  <a:t>         Run Event</a:t>
            </a:r>
          </a:p>
        </p:txBody>
      </p:sp>
    </p:spTree>
    <p:extLst>
      <p:ext uri="{BB962C8B-B14F-4D97-AF65-F5344CB8AC3E}">
        <p14:creationId xmlns:p14="http://schemas.microsoft.com/office/powerpoint/2010/main" val="125443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907A016-BBE1-8D40-A1E3-69E5DA25E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2971E5-44FE-9643-B8B9-DD678B83D37F}"/>
              </a:ext>
            </a:extLst>
          </p:cNvPr>
          <p:cNvSpPr txBox="1"/>
          <p:nvPr/>
        </p:nvSpPr>
        <p:spPr>
          <a:xfrm>
            <a:off x="4120054" y="668694"/>
            <a:ext cx="3951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Regular" pitchFamily="2" charset="0"/>
              </a:rPr>
              <a:t>TITLE text holder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EB0FA-99AC-7B48-83EF-D5EF74F5DF4C}"/>
              </a:ext>
            </a:extLst>
          </p:cNvPr>
          <p:cNvSpPr txBox="1"/>
          <p:nvPr/>
        </p:nvSpPr>
        <p:spPr>
          <a:xfrm>
            <a:off x="4120055" y="1222692"/>
            <a:ext cx="395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Light Italic" pitchFamily="2" charset="0"/>
              </a:rPr>
              <a:t>Subtitle subtitle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5D14FC-2134-BA4C-8C28-38DE4F6F7AE6}"/>
              </a:ext>
            </a:extLst>
          </p:cNvPr>
          <p:cNvSpPr txBox="1"/>
          <p:nvPr/>
        </p:nvSpPr>
        <p:spPr>
          <a:xfrm>
            <a:off x="2716923" y="1891386"/>
            <a:ext cx="675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Insert content here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Insert content here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7BBBF0-027A-4346-B6B0-460D9CE7B9FD}"/>
              </a:ext>
            </a:extLst>
          </p:cNvPr>
          <p:cNvSpPr txBox="1"/>
          <p:nvPr/>
        </p:nvSpPr>
        <p:spPr>
          <a:xfrm>
            <a:off x="997146" y="6119599"/>
            <a:ext cx="395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uperior Title Regular" pitchFamily="2" charset="0"/>
              </a:rPr>
              <a:t>Associate </a:t>
            </a:r>
            <a:br>
              <a:rPr lang="en-US" sz="120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uperior Title Regular" pitchFamily="2" charset="0"/>
              </a:rPr>
            </a:br>
            <a:r>
              <a:rPr lang="en-US" sz="120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uperior Title Regular" pitchFamily="2" charset="0"/>
              </a:rPr>
              <a:t>         Run Event</a:t>
            </a:r>
          </a:p>
        </p:txBody>
      </p:sp>
    </p:spTree>
    <p:extLst>
      <p:ext uri="{BB962C8B-B14F-4D97-AF65-F5344CB8AC3E}">
        <p14:creationId xmlns:p14="http://schemas.microsoft.com/office/powerpoint/2010/main" val="273724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6531D01-22FB-0848-89AC-4F7C89A5A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BBB422-90E5-AD49-B627-B23B22300CFA}"/>
              </a:ext>
            </a:extLst>
          </p:cNvPr>
          <p:cNvSpPr txBox="1"/>
          <p:nvPr/>
        </p:nvSpPr>
        <p:spPr>
          <a:xfrm>
            <a:off x="4120054" y="649802"/>
            <a:ext cx="3951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pc="300" dirty="0">
                <a:solidFill>
                  <a:schemeClr val="bg1"/>
                </a:solidFill>
                <a:latin typeface="Superior Title Regular" pitchFamily="2" charset="0"/>
              </a:rPr>
              <a:t>TITLE text holder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6CE534-4113-734E-85B3-D8E189BEAD81}"/>
              </a:ext>
            </a:extLst>
          </p:cNvPr>
          <p:cNvSpPr txBox="1"/>
          <p:nvPr/>
        </p:nvSpPr>
        <p:spPr>
          <a:xfrm>
            <a:off x="4120054" y="1208697"/>
            <a:ext cx="395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pc="300" dirty="0">
                <a:solidFill>
                  <a:schemeClr val="bg1"/>
                </a:solidFill>
                <a:latin typeface="Superior Title Light Italic" pitchFamily="2" charset="0"/>
              </a:rPr>
              <a:t>Subtitle subtitle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86835F-0E21-E046-91D2-12EFA9E1EA53}"/>
              </a:ext>
            </a:extLst>
          </p:cNvPr>
          <p:cNvSpPr txBox="1"/>
          <p:nvPr/>
        </p:nvSpPr>
        <p:spPr>
          <a:xfrm>
            <a:off x="2716923" y="2167702"/>
            <a:ext cx="675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Insert content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Insert content here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AD748-750F-0740-8D3B-008FA6007A13}"/>
              </a:ext>
            </a:extLst>
          </p:cNvPr>
          <p:cNvSpPr txBox="1"/>
          <p:nvPr/>
        </p:nvSpPr>
        <p:spPr>
          <a:xfrm>
            <a:off x="997146" y="6119599"/>
            <a:ext cx="395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  <a:t>Associate </a:t>
            </a:r>
            <a:b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</a:br>
            <a: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  <a:t>         Run Event</a:t>
            </a:r>
          </a:p>
        </p:txBody>
      </p:sp>
    </p:spTree>
    <p:extLst>
      <p:ext uri="{BB962C8B-B14F-4D97-AF65-F5344CB8AC3E}">
        <p14:creationId xmlns:p14="http://schemas.microsoft.com/office/powerpoint/2010/main" val="84285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154786-2995-384C-85D1-E602096CF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8B0D23-5CC4-B147-BA89-7CBA1A0E957A}"/>
              </a:ext>
            </a:extLst>
          </p:cNvPr>
          <p:cNvSpPr txBox="1"/>
          <p:nvPr/>
        </p:nvSpPr>
        <p:spPr>
          <a:xfrm>
            <a:off x="4120054" y="649802"/>
            <a:ext cx="3951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Regular" pitchFamily="2" charset="0"/>
              </a:rPr>
              <a:t>TITLE text holder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C4CC00-B9CC-AA49-9F99-BA90EBB84FD3}"/>
              </a:ext>
            </a:extLst>
          </p:cNvPr>
          <p:cNvSpPr txBox="1"/>
          <p:nvPr/>
        </p:nvSpPr>
        <p:spPr>
          <a:xfrm>
            <a:off x="4120054" y="1208697"/>
            <a:ext cx="395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Light Italic" pitchFamily="2" charset="0"/>
              </a:rPr>
              <a:t>Subtitle subtitle subtitle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6831E9-7473-524B-AE10-3E305F4B689B}"/>
              </a:ext>
            </a:extLst>
          </p:cNvPr>
          <p:cNvSpPr txBox="1"/>
          <p:nvPr/>
        </p:nvSpPr>
        <p:spPr>
          <a:xfrm>
            <a:off x="2716923" y="2167702"/>
            <a:ext cx="675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Insert content here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Insert content here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723D03-C10A-524C-9180-EB2EB0991D66}"/>
              </a:ext>
            </a:extLst>
          </p:cNvPr>
          <p:cNvSpPr txBox="1"/>
          <p:nvPr/>
        </p:nvSpPr>
        <p:spPr>
          <a:xfrm>
            <a:off x="997146" y="6119599"/>
            <a:ext cx="395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uperior Title Regular" pitchFamily="2" charset="0"/>
              </a:rPr>
              <a:t>Associate </a:t>
            </a:r>
            <a:br>
              <a:rPr lang="en-US" sz="120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uperior Title Regular" pitchFamily="2" charset="0"/>
              </a:rPr>
            </a:br>
            <a:r>
              <a:rPr lang="en-US" sz="120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uperior Title Regular" pitchFamily="2" charset="0"/>
              </a:rPr>
              <a:t>         Run Event</a:t>
            </a:r>
          </a:p>
        </p:txBody>
      </p:sp>
    </p:spTree>
    <p:extLst>
      <p:ext uri="{BB962C8B-B14F-4D97-AF65-F5344CB8AC3E}">
        <p14:creationId xmlns:p14="http://schemas.microsoft.com/office/powerpoint/2010/main" val="1838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EE85E93-28F2-6149-9738-22FA75CCB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ABB3A7-3947-B543-8F45-2526A6E3E0BF}"/>
              </a:ext>
            </a:extLst>
          </p:cNvPr>
          <p:cNvSpPr txBox="1"/>
          <p:nvPr/>
        </p:nvSpPr>
        <p:spPr>
          <a:xfrm>
            <a:off x="740978" y="604349"/>
            <a:ext cx="3951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300" dirty="0">
                <a:solidFill>
                  <a:schemeClr val="bg1"/>
                </a:solidFill>
                <a:latin typeface="Superior Title Regular" pitchFamily="2" charset="0"/>
              </a:rPr>
              <a:t>TITLE text holder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FA4B3-8CB5-D942-BDA0-B78CAF10F40F}"/>
              </a:ext>
            </a:extLst>
          </p:cNvPr>
          <p:cNvSpPr txBox="1"/>
          <p:nvPr/>
        </p:nvSpPr>
        <p:spPr>
          <a:xfrm>
            <a:off x="740978" y="1163244"/>
            <a:ext cx="395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pc="300" dirty="0">
                <a:solidFill>
                  <a:schemeClr val="bg1"/>
                </a:solidFill>
                <a:latin typeface="Superior Title Light Italic" pitchFamily="2" charset="0"/>
              </a:rPr>
              <a:t>Subtitle subtitle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74B7C2-FA41-DD48-98CE-F8DD418FDBB4}"/>
              </a:ext>
            </a:extLst>
          </p:cNvPr>
          <p:cNvSpPr txBox="1"/>
          <p:nvPr/>
        </p:nvSpPr>
        <p:spPr>
          <a:xfrm>
            <a:off x="740978" y="1968005"/>
            <a:ext cx="675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Insert content here</a:t>
            </a:r>
          </a:p>
          <a:p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Insert content here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902153-C689-2240-8A11-697324F92DF2}"/>
              </a:ext>
            </a:extLst>
          </p:cNvPr>
          <p:cNvSpPr>
            <a:spLocks noGrp="1"/>
          </p:cNvSpPr>
          <p:nvPr/>
        </p:nvSpPr>
        <p:spPr>
          <a:xfrm>
            <a:off x="8345215" y="1047988"/>
            <a:ext cx="3184634" cy="492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2" name="Content Placeholder 8" descr="A picture containing indoor, floor, wall, white&#10;&#10;Description automatically generated">
            <a:extLst>
              <a:ext uri="{FF2B5EF4-FFF2-40B4-BE49-F238E27FC236}">
                <a16:creationId xmlns:a16="http://schemas.microsoft.com/office/drawing/2014/main" id="{EFD71750-5342-F747-8712-EF9A76931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028" y="978566"/>
            <a:ext cx="3376588" cy="50648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7C520F-B5B2-8E4E-88F8-309C5771AAA1}"/>
              </a:ext>
            </a:extLst>
          </p:cNvPr>
          <p:cNvSpPr txBox="1"/>
          <p:nvPr/>
        </p:nvSpPr>
        <p:spPr>
          <a:xfrm>
            <a:off x="997146" y="6119599"/>
            <a:ext cx="395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  <a:t>Associate </a:t>
            </a:r>
            <a:b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</a:br>
            <a: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  <a:t>         Run Event</a:t>
            </a:r>
          </a:p>
        </p:txBody>
      </p:sp>
    </p:spTree>
    <p:extLst>
      <p:ext uri="{BB962C8B-B14F-4D97-AF65-F5344CB8AC3E}">
        <p14:creationId xmlns:p14="http://schemas.microsoft.com/office/powerpoint/2010/main" val="194074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622A4C7-E7B8-3543-9BAB-7329C5F75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39164E-2876-D94C-9892-D6C3DEE5F9A8}"/>
              </a:ext>
            </a:extLst>
          </p:cNvPr>
          <p:cNvSpPr txBox="1"/>
          <p:nvPr/>
        </p:nvSpPr>
        <p:spPr>
          <a:xfrm>
            <a:off x="709448" y="604349"/>
            <a:ext cx="3951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Regular" pitchFamily="2" charset="0"/>
              </a:rPr>
              <a:t>TITLE text holder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C035C-CBBD-2A41-B339-F0EBE4786E10}"/>
              </a:ext>
            </a:extLst>
          </p:cNvPr>
          <p:cNvSpPr txBox="1"/>
          <p:nvPr/>
        </p:nvSpPr>
        <p:spPr>
          <a:xfrm>
            <a:off x="709448" y="1163244"/>
            <a:ext cx="395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Light Italic" pitchFamily="2" charset="0"/>
              </a:rPr>
              <a:t>Subtitle subtitle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B2146-BB76-6F48-8502-BCC866D073CF}"/>
              </a:ext>
            </a:extLst>
          </p:cNvPr>
          <p:cNvSpPr txBox="1"/>
          <p:nvPr/>
        </p:nvSpPr>
        <p:spPr>
          <a:xfrm>
            <a:off x="740978" y="1968005"/>
            <a:ext cx="675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Insert content here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Insert content here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" panose="02000506030000020004" pitchFamily="2" charset="0"/>
            </a:endParaRPr>
          </a:p>
        </p:txBody>
      </p:sp>
      <p:pic>
        <p:nvPicPr>
          <p:cNvPr id="7" name="Content Placeholder 8" descr="A picture containing indoor, floor, wall, white&#10;&#10;Description automatically generated">
            <a:extLst>
              <a:ext uri="{FF2B5EF4-FFF2-40B4-BE49-F238E27FC236}">
                <a16:creationId xmlns:a16="http://schemas.microsoft.com/office/drawing/2014/main" id="{2B58C12D-CE93-FD47-8597-1F08EEF03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028" y="978566"/>
            <a:ext cx="3376588" cy="50648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492ECB-5832-4946-A27F-93A17A508FBA}"/>
              </a:ext>
            </a:extLst>
          </p:cNvPr>
          <p:cNvSpPr txBox="1"/>
          <p:nvPr/>
        </p:nvSpPr>
        <p:spPr>
          <a:xfrm>
            <a:off x="997146" y="6119599"/>
            <a:ext cx="395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uperior Title Regular" pitchFamily="2" charset="0"/>
              </a:rPr>
              <a:t>Associate </a:t>
            </a:r>
            <a:br>
              <a:rPr lang="en-US" sz="120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uperior Title Regular" pitchFamily="2" charset="0"/>
              </a:rPr>
            </a:br>
            <a:r>
              <a:rPr lang="en-US" sz="120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Superior Title Regular" pitchFamily="2" charset="0"/>
              </a:rPr>
              <a:t>         Run Event</a:t>
            </a:r>
          </a:p>
        </p:txBody>
      </p:sp>
    </p:spTree>
    <p:extLst>
      <p:ext uri="{BB962C8B-B14F-4D97-AF65-F5344CB8AC3E}">
        <p14:creationId xmlns:p14="http://schemas.microsoft.com/office/powerpoint/2010/main" val="99507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64692853-E6AF-3D48-A9F1-D6B4B3FCE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3442B5-69BF-D941-B1E1-A76CD49A2140}"/>
              </a:ext>
            </a:extLst>
          </p:cNvPr>
          <p:cNvSpPr txBox="1"/>
          <p:nvPr/>
        </p:nvSpPr>
        <p:spPr>
          <a:xfrm>
            <a:off x="740978" y="604349"/>
            <a:ext cx="3951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300" dirty="0">
                <a:solidFill>
                  <a:schemeClr val="bg1"/>
                </a:solidFill>
                <a:latin typeface="Superior Title Regular" pitchFamily="2" charset="0"/>
              </a:rPr>
              <a:t>TITLE text holder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B09D2-4925-CA42-8A16-D949FB6BA776}"/>
              </a:ext>
            </a:extLst>
          </p:cNvPr>
          <p:cNvSpPr txBox="1"/>
          <p:nvPr/>
        </p:nvSpPr>
        <p:spPr>
          <a:xfrm>
            <a:off x="740978" y="1163244"/>
            <a:ext cx="395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pc="300" dirty="0">
                <a:solidFill>
                  <a:schemeClr val="bg1"/>
                </a:solidFill>
                <a:latin typeface="Superior Title Light Italic" pitchFamily="2" charset="0"/>
              </a:rPr>
              <a:t>Subtitle subtitle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3CCC94-6206-7F4D-A121-7C8D647738E5}"/>
              </a:ext>
            </a:extLst>
          </p:cNvPr>
          <p:cNvSpPr txBox="1"/>
          <p:nvPr/>
        </p:nvSpPr>
        <p:spPr>
          <a:xfrm>
            <a:off x="740978" y="1968005"/>
            <a:ext cx="675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Insert content here</a:t>
            </a:r>
          </a:p>
          <a:p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Insert content here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2" charset="0"/>
            </a:endParaRPr>
          </a:p>
        </p:txBody>
      </p:sp>
      <p:pic>
        <p:nvPicPr>
          <p:cNvPr id="7" name="Content Placeholder 8" descr="A picture containing indoor, floor, wall, white&#10;&#10;Description automatically generated">
            <a:extLst>
              <a:ext uri="{FF2B5EF4-FFF2-40B4-BE49-F238E27FC236}">
                <a16:creationId xmlns:a16="http://schemas.microsoft.com/office/drawing/2014/main" id="{08E964F5-E0DB-9944-ABD7-2B8E3ABE4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787" y="768359"/>
            <a:ext cx="3376588" cy="50648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51F751-AF9C-7745-BE1D-7FA36D3FFA67}"/>
              </a:ext>
            </a:extLst>
          </p:cNvPr>
          <p:cNvSpPr txBox="1"/>
          <p:nvPr/>
        </p:nvSpPr>
        <p:spPr>
          <a:xfrm>
            <a:off x="997146" y="6119599"/>
            <a:ext cx="395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  <a:t>Associate </a:t>
            </a:r>
            <a:b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</a:br>
            <a:r>
              <a:rPr lang="en-US" sz="1200" i="1" spc="300" dirty="0">
                <a:solidFill>
                  <a:schemeClr val="bg1"/>
                </a:solidFill>
                <a:latin typeface="Superior Title Regular" pitchFamily="2" charset="0"/>
              </a:rPr>
              <a:t>         Run Event</a:t>
            </a:r>
          </a:p>
        </p:txBody>
      </p:sp>
    </p:spTree>
    <p:extLst>
      <p:ext uri="{BB962C8B-B14F-4D97-AF65-F5344CB8AC3E}">
        <p14:creationId xmlns:p14="http://schemas.microsoft.com/office/powerpoint/2010/main" val="1251164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227</Words>
  <Application>Microsoft Office PowerPoint</Application>
  <PresentationFormat>Widescreen</PresentationFormat>
  <Paragraphs>69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Proxima Nova</vt:lpstr>
      <vt:lpstr>Superior Title Light Italic</vt:lpstr>
      <vt:lpstr>Superior Title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 s</dc:creator>
  <cp:lastModifiedBy>Jessica Pickles</cp:lastModifiedBy>
  <cp:revision>7</cp:revision>
  <dcterms:created xsi:type="dcterms:W3CDTF">2021-08-31T03:26:18Z</dcterms:created>
  <dcterms:modified xsi:type="dcterms:W3CDTF">2021-09-03T02:31:39Z</dcterms:modified>
</cp:coreProperties>
</file>