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04" y="-11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24/06/16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24/06/16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24/06/16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24/06/16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24/06/16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24/06/16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24/06/16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hyperlink" Target="https://youtu.be/mL0Y6JMhhNc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hyperlink" Target="https://youtu.be/6FrjEAEvbEk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 15-7199 Opp Meeting A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0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15-7199 Opp Meeting AU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8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73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3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3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85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4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70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9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1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74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27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07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1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30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15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95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5143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3296" y="2891117"/>
            <a:ext cx="77265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hlinkClick r:id="rId3"/>
              </a:rPr>
              <a:t>https://</a:t>
            </a:r>
            <a:r>
              <a:rPr lang="en-US" sz="3200" u="sng" dirty="0" err="1">
                <a:hlinkClick r:id="rId3"/>
              </a:rPr>
              <a:t>youtu.be</a:t>
            </a:r>
            <a:r>
              <a:rPr lang="en-US" sz="3200" u="sng" dirty="0">
                <a:hlinkClick r:id="rId3"/>
              </a:rPr>
              <a:t>/mL0Y6JMhhNc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4817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93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15-7199 Opp Meeting AU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3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95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4645" y="2667440"/>
            <a:ext cx="77265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hlinkClick r:id="rId3"/>
              </a:rPr>
              <a:t>https://</a:t>
            </a:r>
            <a:r>
              <a:rPr lang="en-US" sz="3200" u="sng" dirty="0" err="1">
                <a:hlinkClick r:id="rId3"/>
              </a:rPr>
              <a:t>youtu.be</a:t>
            </a:r>
            <a:r>
              <a:rPr lang="en-US" sz="3200" u="sng" dirty="0">
                <a:hlinkClick r:id="rId3"/>
              </a:rPr>
              <a:t>/6FrjEAEvbEk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2882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82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0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3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4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1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8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5-7199 Opp Meeting AU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49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155</TotalTime>
  <Words>14</Words>
  <Application>Microsoft Macintosh PowerPoint</Application>
  <PresentationFormat>On-screen Show (16:9)</PresentationFormat>
  <Paragraphs>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Georgina Finger</cp:lastModifiedBy>
  <cp:revision>43</cp:revision>
  <dcterms:created xsi:type="dcterms:W3CDTF">2010-04-12T23:12:02Z</dcterms:created>
  <dcterms:modified xsi:type="dcterms:W3CDTF">2016-06-24T01:40:26Z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